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04" r:id="rId2"/>
    <p:sldId id="405" r:id="rId3"/>
    <p:sldId id="406" r:id="rId4"/>
    <p:sldId id="407" r:id="rId5"/>
    <p:sldId id="408" r:id="rId6"/>
    <p:sldId id="409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5" r:id="rId19"/>
    <p:sldId id="421" r:id="rId20"/>
    <p:sldId id="423" r:id="rId21"/>
    <p:sldId id="422" r:id="rId22"/>
    <p:sldId id="259" r:id="rId23"/>
    <p:sldId id="424" r:id="rId24"/>
    <p:sldId id="256" r:id="rId25"/>
    <p:sldId id="426" r:id="rId26"/>
    <p:sldId id="427" r:id="rId27"/>
    <p:sldId id="428" r:id="rId28"/>
    <p:sldId id="429" r:id="rId29"/>
    <p:sldId id="307" r:id="rId30"/>
    <p:sldId id="316" r:id="rId31"/>
    <p:sldId id="309" r:id="rId32"/>
    <p:sldId id="310" r:id="rId33"/>
    <p:sldId id="311" r:id="rId34"/>
    <p:sldId id="312" r:id="rId35"/>
    <p:sldId id="315" r:id="rId36"/>
    <p:sldId id="432" r:id="rId37"/>
    <p:sldId id="433" r:id="rId38"/>
    <p:sldId id="437" r:id="rId39"/>
    <p:sldId id="438" r:id="rId40"/>
    <p:sldId id="439" r:id="rId41"/>
    <p:sldId id="440" r:id="rId42"/>
    <p:sldId id="441" r:id="rId43"/>
    <p:sldId id="442" r:id="rId44"/>
    <p:sldId id="443" r:id="rId45"/>
    <p:sldId id="447" r:id="rId46"/>
    <p:sldId id="448" r:id="rId47"/>
    <p:sldId id="317" r:id="rId48"/>
    <p:sldId id="318" r:id="rId49"/>
    <p:sldId id="319" r:id="rId50"/>
    <p:sldId id="327" r:id="rId51"/>
    <p:sldId id="328" r:id="rId52"/>
    <p:sldId id="329" r:id="rId53"/>
    <p:sldId id="455" r:id="rId54"/>
    <p:sldId id="499" r:id="rId55"/>
    <p:sldId id="341" r:id="rId56"/>
    <p:sldId id="342" r:id="rId57"/>
    <p:sldId id="343" r:id="rId58"/>
    <p:sldId id="344" r:id="rId59"/>
    <p:sldId id="449" r:id="rId60"/>
    <p:sldId id="498" r:id="rId61"/>
    <p:sldId id="368" r:id="rId62"/>
    <p:sldId id="467" r:id="rId63"/>
    <p:sldId id="500" r:id="rId64"/>
    <p:sldId id="501" r:id="rId65"/>
    <p:sldId id="450" r:id="rId66"/>
    <p:sldId id="349" r:id="rId67"/>
    <p:sldId id="350" r:id="rId68"/>
    <p:sldId id="352" r:id="rId69"/>
    <p:sldId id="353" r:id="rId70"/>
    <p:sldId id="320" r:id="rId71"/>
    <p:sldId id="502" r:id="rId72"/>
    <p:sldId id="322" r:id="rId73"/>
    <p:sldId id="323" r:id="rId74"/>
    <p:sldId id="321" r:id="rId75"/>
    <p:sldId id="357" r:id="rId76"/>
    <p:sldId id="354" r:id="rId77"/>
    <p:sldId id="355" r:id="rId78"/>
    <p:sldId id="356" r:id="rId79"/>
    <p:sldId id="351" r:id="rId80"/>
    <p:sldId id="466" r:id="rId81"/>
    <p:sldId id="369" r:id="rId82"/>
    <p:sldId id="371" r:id="rId83"/>
    <p:sldId id="372" r:id="rId84"/>
    <p:sldId id="373" r:id="rId85"/>
    <p:sldId id="374" r:id="rId86"/>
    <p:sldId id="375" r:id="rId87"/>
    <p:sldId id="376" r:id="rId88"/>
    <p:sldId id="377" r:id="rId89"/>
    <p:sldId id="378" r:id="rId90"/>
    <p:sldId id="379" r:id="rId91"/>
    <p:sldId id="483" r:id="rId92"/>
    <p:sldId id="380" r:id="rId93"/>
    <p:sldId id="381" r:id="rId94"/>
    <p:sldId id="382" r:id="rId95"/>
    <p:sldId id="383" r:id="rId96"/>
    <p:sldId id="384" r:id="rId97"/>
    <p:sldId id="385" r:id="rId98"/>
    <p:sldId id="387" r:id="rId99"/>
    <p:sldId id="388" r:id="rId100"/>
    <p:sldId id="389" r:id="rId101"/>
    <p:sldId id="390" r:id="rId102"/>
    <p:sldId id="391" r:id="rId103"/>
    <p:sldId id="392" r:id="rId104"/>
    <p:sldId id="393" r:id="rId105"/>
    <p:sldId id="395" r:id="rId106"/>
    <p:sldId id="394" r:id="rId107"/>
    <p:sldId id="396" r:id="rId108"/>
    <p:sldId id="477" r:id="rId109"/>
    <p:sldId id="397" r:id="rId110"/>
    <p:sldId id="398" r:id="rId111"/>
    <p:sldId id="399" r:id="rId112"/>
    <p:sldId id="400" r:id="rId113"/>
    <p:sldId id="401" r:id="rId114"/>
    <p:sldId id="402" r:id="rId115"/>
    <p:sldId id="260" r:id="rId116"/>
    <p:sldId id="271" r:id="rId117"/>
    <p:sldId id="261" r:id="rId118"/>
    <p:sldId id="262" r:id="rId119"/>
    <p:sldId id="263" r:id="rId120"/>
    <p:sldId id="264" r:id="rId121"/>
    <p:sldId id="324" r:id="rId122"/>
    <p:sldId id="325" r:id="rId123"/>
    <p:sldId id="326" r:id="rId124"/>
    <p:sldId id="330" r:id="rId125"/>
    <p:sldId id="331" r:id="rId126"/>
    <p:sldId id="332" r:id="rId127"/>
    <p:sldId id="333" r:id="rId128"/>
    <p:sldId id="334" r:id="rId129"/>
    <p:sldId id="335" r:id="rId130"/>
    <p:sldId id="336" r:id="rId131"/>
    <p:sldId id="337" r:id="rId132"/>
    <p:sldId id="338" r:id="rId133"/>
    <p:sldId id="339" r:id="rId134"/>
    <p:sldId id="340" r:id="rId135"/>
    <p:sldId id="453" r:id="rId136"/>
    <p:sldId id="454" r:id="rId137"/>
    <p:sldId id="345" r:id="rId138"/>
    <p:sldId id="346" r:id="rId139"/>
    <p:sldId id="347" r:id="rId140"/>
    <p:sldId id="348" r:id="rId141"/>
    <p:sldId id="468" r:id="rId142"/>
    <p:sldId id="469" r:id="rId143"/>
    <p:sldId id="470" r:id="rId144"/>
    <p:sldId id="471" r:id="rId145"/>
    <p:sldId id="472" r:id="rId146"/>
    <p:sldId id="473" r:id="rId147"/>
    <p:sldId id="474" r:id="rId148"/>
    <p:sldId id="475" r:id="rId149"/>
    <p:sldId id="476" r:id="rId150"/>
    <p:sldId id="362" r:id="rId151"/>
    <p:sldId id="363" r:id="rId152"/>
    <p:sldId id="364" r:id="rId153"/>
    <p:sldId id="365" r:id="rId154"/>
    <p:sldId id="366" r:id="rId155"/>
    <p:sldId id="367" r:id="rId156"/>
    <p:sldId id="266" r:id="rId157"/>
    <p:sldId id="267" r:id="rId158"/>
    <p:sldId id="268" r:id="rId159"/>
    <p:sldId id="269" r:id="rId160"/>
    <p:sldId id="270" r:id="rId161"/>
    <p:sldId id="265" r:id="rId162"/>
    <p:sldId id="430" r:id="rId163"/>
    <p:sldId id="431" r:id="rId164"/>
    <p:sldId id="272" r:id="rId165"/>
    <p:sldId id="273" r:id="rId166"/>
    <p:sldId id="274" r:id="rId167"/>
    <p:sldId id="275" r:id="rId168"/>
    <p:sldId id="276" r:id="rId169"/>
    <p:sldId id="277" r:id="rId170"/>
    <p:sldId id="278" r:id="rId171"/>
    <p:sldId id="279" r:id="rId172"/>
    <p:sldId id="280" r:id="rId173"/>
    <p:sldId id="281" r:id="rId174"/>
    <p:sldId id="282" r:id="rId175"/>
    <p:sldId id="283" r:id="rId176"/>
    <p:sldId id="284" r:id="rId177"/>
    <p:sldId id="285" r:id="rId178"/>
    <p:sldId id="286" r:id="rId179"/>
    <p:sldId id="306" r:id="rId180"/>
    <p:sldId id="287" r:id="rId181"/>
    <p:sldId id="288" r:id="rId182"/>
    <p:sldId id="289" r:id="rId183"/>
    <p:sldId id="290" r:id="rId184"/>
    <p:sldId id="291" r:id="rId185"/>
    <p:sldId id="292" r:id="rId186"/>
    <p:sldId id="293" r:id="rId187"/>
    <p:sldId id="444" r:id="rId188"/>
    <p:sldId id="445" r:id="rId189"/>
    <p:sldId id="446" r:id="rId190"/>
    <p:sldId id="294" r:id="rId191"/>
    <p:sldId id="295" r:id="rId192"/>
    <p:sldId id="296" r:id="rId193"/>
    <p:sldId id="297" r:id="rId194"/>
    <p:sldId id="298" r:id="rId195"/>
    <p:sldId id="299" r:id="rId196"/>
    <p:sldId id="300" r:id="rId197"/>
    <p:sldId id="301" r:id="rId198"/>
    <p:sldId id="302" r:id="rId199"/>
    <p:sldId id="303" r:id="rId200"/>
    <p:sldId id="304" r:id="rId201"/>
    <p:sldId id="305" r:id="rId202"/>
    <p:sldId id="434" r:id="rId203"/>
    <p:sldId id="435" r:id="rId204"/>
    <p:sldId id="436" r:id="rId205"/>
    <p:sldId id="358" r:id="rId206"/>
    <p:sldId id="456" r:id="rId207"/>
    <p:sldId id="457" r:id="rId208"/>
    <p:sldId id="458" r:id="rId209"/>
    <p:sldId id="459" r:id="rId210"/>
    <p:sldId id="460" r:id="rId211"/>
    <p:sldId id="461" r:id="rId212"/>
    <p:sldId id="462" r:id="rId213"/>
    <p:sldId id="463" r:id="rId214"/>
    <p:sldId id="464" r:id="rId215"/>
    <p:sldId id="465" r:id="rId216"/>
    <p:sldId id="359" r:id="rId217"/>
    <p:sldId id="360" r:id="rId218"/>
    <p:sldId id="361" r:id="rId219"/>
    <p:sldId id="478" r:id="rId220"/>
    <p:sldId id="479" r:id="rId221"/>
    <p:sldId id="480" r:id="rId222"/>
    <p:sldId id="481" r:id="rId223"/>
    <p:sldId id="482" r:id="rId224"/>
    <p:sldId id="484" r:id="rId225"/>
    <p:sldId id="485" r:id="rId226"/>
    <p:sldId id="486" r:id="rId227"/>
    <p:sldId id="487" r:id="rId228"/>
    <p:sldId id="488" r:id="rId229"/>
    <p:sldId id="489" r:id="rId230"/>
    <p:sldId id="490" r:id="rId231"/>
    <p:sldId id="491" r:id="rId232"/>
    <p:sldId id="492" r:id="rId233"/>
    <p:sldId id="493" r:id="rId234"/>
    <p:sldId id="494" r:id="rId235"/>
    <p:sldId id="495" r:id="rId236"/>
    <p:sldId id="496" r:id="rId237"/>
    <p:sldId id="497" r:id="rId238"/>
    <p:sldId id="503" r:id="rId239"/>
    <p:sldId id="504" r:id="rId240"/>
    <p:sldId id="505" r:id="rId241"/>
    <p:sldId id="506" r:id="rId242"/>
    <p:sldId id="507" r:id="rId243"/>
    <p:sldId id="508" r:id="rId244"/>
    <p:sldId id="509" r:id="rId245"/>
    <p:sldId id="510" r:id="rId246"/>
    <p:sldId id="511" r:id="rId247"/>
    <p:sldId id="512" r:id="rId248"/>
    <p:sldId id="513" r:id="rId249"/>
    <p:sldId id="514" r:id="rId250"/>
    <p:sldId id="515" r:id="rId251"/>
    <p:sldId id="516" r:id="rId252"/>
    <p:sldId id="517" r:id="rId253"/>
    <p:sldId id="518" r:id="rId254"/>
    <p:sldId id="519" r:id="rId255"/>
    <p:sldId id="520" r:id="rId256"/>
    <p:sldId id="521" r:id="rId257"/>
    <p:sldId id="522" r:id="rId258"/>
    <p:sldId id="523" r:id="rId259"/>
    <p:sldId id="524" r:id="rId260"/>
    <p:sldId id="525" r:id="rId261"/>
    <p:sldId id="526" r:id="rId262"/>
    <p:sldId id="527" r:id="rId263"/>
    <p:sldId id="528" r:id="rId264"/>
    <p:sldId id="529" r:id="rId265"/>
    <p:sldId id="531" r:id="rId266"/>
    <p:sldId id="532" r:id="rId267"/>
    <p:sldId id="533" r:id="rId268"/>
    <p:sldId id="534" r:id="rId269"/>
    <p:sldId id="548" r:id="rId270"/>
    <p:sldId id="549" r:id="rId271"/>
    <p:sldId id="550" r:id="rId272"/>
    <p:sldId id="551" r:id="rId273"/>
    <p:sldId id="552" r:id="rId274"/>
    <p:sldId id="553" r:id="rId275"/>
    <p:sldId id="554" r:id="rId276"/>
    <p:sldId id="555" r:id="rId277"/>
    <p:sldId id="556" r:id="rId278"/>
    <p:sldId id="535" r:id="rId279"/>
    <p:sldId id="536" r:id="rId280"/>
    <p:sldId id="537" r:id="rId281"/>
    <p:sldId id="538" r:id="rId282"/>
    <p:sldId id="539" r:id="rId283"/>
    <p:sldId id="540" r:id="rId284"/>
    <p:sldId id="541" r:id="rId285"/>
    <p:sldId id="542" r:id="rId286"/>
    <p:sldId id="543" r:id="rId287"/>
    <p:sldId id="544" r:id="rId288"/>
    <p:sldId id="545" r:id="rId289"/>
    <p:sldId id="546" r:id="rId290"/>
    <p:sldId id="547" r:id="rId291"/>
    <p:sldId id="557" r:id="rId292"/>
    <p:sldId id="558" r:id="rId293"/>
    <p:sldId id="559" r:id="rId294"/>
    <p:sldId id="560" r:id="rId295"/>
    <p:sldId id="561" r:id="rId296"/>
    <p:sldId id="562" r:id="rId297"/>
    <p:sldId id="563" r:id="rId298"/>
    <p:sldId id="564" r:id="rId299"/>
    <p:sldId id="565" r:id="rId300"/>
    <p:sldId id="566" r:id="rId301"/>
    <p:sldId id="567" r:id="rId302"/>
    <p:sldId id="568" r:id="rId303"/>
    <p:sldId id="569" r:id="rId304"/>
    <p:sldId id="570" r:id="rId305"/>
    <p:sldId id="571" r:id="rId306"/>
    <p:sldId id="572" r:id="rId307"/>
    <p:sldId id="573" r:id="rId308"/>
    <p:sldId id="574" r:id="rId309"/>
    <p:sldId id="575" r:id="rId310"/>
    <p:sldId id="576" r:id="rId311"/>
    <p:sldId id="577" r:id="rId312"/>
    <p:sldId id="578" r:id="rId313"/>
    <p:sldId id="579" r:id="rId314"/>
    <p:sldId id="580" r:id="rId315"/>
    <p:sldId id="581" r:id="rId316"/>
    <p:sldId id="582" r:id="rId317"/>
    <p:sldId id="583" r:id="rId318"/>
    <p:sldId id="584" r:id="rId319"/>
    <p:sldId id="585" r:id="rId320"/>
    <p:sldId id="586" r:id="rId321"/>
    <p:sldId id="530" r:id="rId322"/>
    <p:sldId id="587" r:id="rId323"/>
    <p:sldId id="588" r:id="rId324"/>
    <p:sldId id="589" r:id="rId325"/>
    <p:sldId id="590" r:id="rId326"/>
    <p:sldId id="591" r:id="rId327"/>
    <p:sldId id="592" r:id="rId328"/>
    <p:sldId id="593" r:id="rId329"/>
    <p:sldId id="594" r:id="rId330"/>
    <p:sldId id="595" r:id="rId331"/>
    <p:sldId id="596" r:id="rId332"/>
    <p:sldId id="597" r:id="rId333"/>
    <p:sldId id="598" r:id="rId334"/>
    <p:sldId id="599" r:id="rId335"/>
    <p:sldId id="601" r:id="rId336"/>
    <p:sldId id="602" r:id="rId337"/>
    <p:sldId id="603" r:id="rId338"/>
    <p:sldId id="604" r:id="rId339"/>
    <p:sldId id="605" r:id="rId340"/>
    <p:sldId id="606" r:id="rId341"/>
    <p:sldId id="607" r:id="rId342"/>
    <p:sldId id="608" r:id="rId343"/>
    <p:sldId id="609" r:id="rId344"/>
    <p:sldId id="610" r:id="rId345"/>
    <p:sldId id="611" r:id="rId346"/>
    <p:sldId id="612" r:id="rId347"/>
    <p:sldId id="600" r:id="rId348"/>
    <p:sldId id="613" r:id="rId349"/>
    <p:sldId id="614" r:id="rId3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22" autoAdjust="0"/>
  </p:normalViewPr>
  <p:slideViewPr>
    <p:cSldViewPr snapToGrid="0" snapToObjects="1">
      <p:cViewPr varScale="1">
        <p:scale>
          <a:sx n="48" d="100"/>
          <a:sy n="48" d="100"/>
        </p:scale>
        <p:origin x="-6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345" Type="http://schemas.openxmlformats.org/officeDocument/2006/relationships/slide" Target="slides/slide344.xml"/><Relationship Id="rId346" Type="http://schemas.openxmlformats.org/officeDocument/2006/relationships/slide" Target="slides/slide345.xml"/><Relationship Id="rId347" Type="http://schemas.openxmlformats.org/officeDocument/2006/relationships/slide" Target="slides/slide346.xml"/><Relationship Id="rId348" Type="http://schemas.openxmlformats.org/officeDocument/2006/relationships/slide" Target="slides/slide347.xml"/><Relationship Id="rId349" Type="http://schemas.openxmlformats.org/officeDocument/2006/relationships/slide" Target="slides/slide34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260" Type="http://schemas.openxmlformats.org/officeDocument/2006/relationships/slide" Target="slides/slide259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61" Type="http://schemas.openxmlformats.org/officeDocument/2006/relationships/slide" Target="slides/slide260.xml"/><Relationship Id="rId262" Type="http://schemas.openxmlformats.org/officeDocument/2006/relationships/slide" Target="slides/slide261.xml"/><Relationship Id="rId263" Type="http://schemas.openxmlformats.org/officeDocument/2006/relationships/slide" Target="slides/slide262.xml"/><Relationship Id="rId264" Type="http://schemas.openxmlformats.org/officeDocument/2006/relationships/slide" Target="slides/slide263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200" Type="http://schemas.openxmlformats.org/officeDocument/2006/relationships/slide" Target="slides/slide199.xml"/><Relationship Id="rId201" Type="http://schemas.openxmlformats.org/officeDocument/2006/relationships/slide" Target="slides/slide200.xml"/><Relationship Id="rId202" Type="http://schemas.openxmlformats.org/officeDocument/2006/relationships/slide" Target="slides/slide201.xml"/><Relationship Id="rId203" Type="http://schemas.openxmlformats.org/officeDocument/2006/relationships/slide" Target="slides/slide202.xml"/><Relationship Id="rId204" Type="http://schemas.openxmlformats.org/officeDocument/2006/relationships/slide" Target="slides/slide203.xml"/><Relationship Id="rId205" Type="http://schemas.openxmlformats.org/officeDocument/2006/relationships/slide" Target="slides/slide204.xml"/><Relationship Id="rId206" Type="http://schemas.openxmlformats.org/officeDocument/2006/relationships/slide" Target="slides/slide205.xml"/><Relationship Id="rId207" Type="http://schemas.openxmlformats.org/officeDocument/2006/relationships/slide" Target="slides/slide206.xml"/><Relationship Id="rId208" Type="http://schemas.openxmlformats.org/officeDocument/2006/relationships/slide" Target="slides/slide207.xml"/><Relationship Id="rId209" Type="http://schemas.openxmlformats.org/officeDocument/2006/relationships/slide" Target="slides/slide208.xml"/><Relationship Id="rId265" Type="http://schemas.openxmlformats.org/officeDocument/2006/relationships/slide" Target="slides/slide264.xml"/><Relationship Id="rId266" Type="http://schemas.openxmlformats.org/officeDocument/2006/relationships/slide" Target="slides/slide265.xml"/><Relationship Id="rId267" Type="http://schemas.openxmlformats.org/officeDocument/2006/relationships/slide" Target="slides/slide266.xml"/><Relationship Id="rId268" Type="http://schemas.openxmlformats.org/officeDocument/2006/relationships/slide" Target="slides/slide267.xml"/><Relationship Id="rId269" Type="http://schemas.openxmlformats.org/officeDocument/2006/relationships/slide" Target="slides/slide268.xml"/><Relationship Id="rId350" Type="http://schemas.openxmlformats.org/officeDocument/2006/relationships/slide" Target="slides/slide349.xml"/><Relationship Id="rId351" Type="http://schemas.openxmlformats.org/officeDocument/2006/relationships/printerSettings" Target="printerSettings/printerSettings1.bin"/><Relationship Id="rId352" Type="http://schemas.openxmlformats.org/officeDocument/2006/relationships/presProps" Target="presProps.xml"/><Relationship Id="rId353" Type="http://schemas.openxmlformats.org/officeDocument/2006/relationships/viewProps" Target="viewProps.xml"/><Relationship Id="rId354" Type="http://schemas.openxmlformats.org/officeDocument/2006/relationships/theme" Target="theme/theme1.xml"/><Relationship Id="rId35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slide" Target="slides/slide187.xml"/><Relationship Id="rId189" Type="http://schemas.openxmlformats.org/officeDocument/2006/relationships/slide" Target="slides/slide188.xml"/><Relationship Id="rId270" Type="http://schemas.openxmlformats.org/officeDocument/2006/relationships/slide" Target="slides/slide26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271" Type="http://schemas.openxmlformats.org/officeDocument/2006/relationships/slide" Target="slides/slide270.xml"/><Relationship Id="rId272" Type="http://schemas.openxmlformats.org/officeDocument/2006/relationships/slide" Target="slides/slide271.xml"/><Relationship Id="rId273" Type="http://schemas.openxmlformats.org/officeDocument/2006/relationships/slide" Target="slides/slide272.xml"/><Relationship Id="rId274" Type="http://schemas.openxmlformats.org/officeDocument/2006/relationships/slide" Target="slides/slide273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10" Type="http://schemas.openxmlformats.org/officeDocument/2006/relationships/slide" Target="slides/slide209.xml"/><Relationship Id="rId211" Type="http://schemas.openxmlformats.org/officeDocument/2006/relationships/slide" Target="slides/slide210.xml"/><Relationship Id="rId212" Type="http://schemas.openxmlformats.org/officeDocument/2006/relationships/slide" Target="slides/slide211.xml"/><Relationship Id="rId213" Type="http://schemas.openxmlformats.org/officeDocument/2006/relationships/slide" Target="slides/slide212.xml"/><Relationship Id="rId214" Type="http://schemas.openxmlformats.org/officeDocument/2006/relationships/slide" Target="slides/slide213.xml"/><Relationship Id="rId215" Type="http://schemas.openxmlformats.org/officeDocument/2006/relationships/slide" Target="slides/slide214.xml"/><Relationship Id="rId216" Type="http://schemas.openxmlformats.org/officeDocument/2006/relationships/slide" Target="slides/slide215.xml"/><Relationship Id="rId217" Type="http://schemas.openxmlformats.org/officeDocument/2006/relationships/slide" Target="slides/slide216.xml"/><Relationship Id="rId218" Type="http://schemas.openxmlformats.org/officeDocument/2006/relationships/slide" Target="slides/slide217.xml"/><Relationship Id="rId219" Type="http://schemas.openxmlformats.org/officeDocument/2006/relationships/slide" Target="slides/slide218.xml"/><Relationship Id="rId275" Type="http://schemas.openxmlformats.org/officeDocument/2006/relationships/slide" Target="slides/slide274.xml"/><Relationship Id="rId276" Type="http://schemas.openxmlformats.org/officeDocument/2006/relationships/slide" Target="slides/slide275.xml"/><Relationship Id="rId277" Type="http://schemas.openxmlformats.org/officeDocument/2006/relationships/slide" Target="slides/slide276.xml"/><Relationship Id="rId278" Type="http://schemas.openxmlformats.org/officeDocument/2006/relationships/slide" Target="slides/slide277.xml"/><Relationship Id="rId279" Type="http://schemas.openxmlformats.org/officeDocument/2006/relationships/slide" Target="slides/slide278.xml"/><Relationship Id="rId300" Type="http://schemas.openxmlformats.org/officeDocument/2006/relationships/slide" Target="slides/slide299.xml"/><Relationship Id="rId301" Type="http://schemas.openxmlformats.org/officeDocument/2006/relationships/slide" Target="slides/slide300.xml"/><Relationship Id="rId302" Type="http://schemas.openxmlformats.org/officeDocument/2006/relationships/slide" Target="slides/slide301.xml"/><Relationship Id="rId303" Type="http://schemas.openxmlformats.org/officeDocument/2006/relationships/slide" Target="slides/slide302.xml"/><Relationship Id="rId304" Type="http://schemas.openxmlformats.org/officeDocument/2006/relationships/slide" Target="slides/slide303.xml"/><Relationship Id="rId305" Type="http://schemas.openxmlformats.org/officeDocument/2006/relationships/slide" Target="slides/slide304.xml"/><Relationship Id="rId306" Type="http://schemas.openxmlformats.org/officeDocument/2006/relationships/slide" Target="slides/slide305.xml"/><Relationship Id="rId307" Type="http://schemas.openxmlformats.org/officeDocument/2006/relationships/slide" Target="slides/slide306.xml"/><Relationship Id="rId308" Type="http://schemas.openxmlformats.org/officeDocument/2006/relationships/slide" Target="slides/slide307.xml"/><Relationship Id="rId309" Type="http://schemas.openxmlformats.org/officeDocument/2006/relationships/slide" Target="slides/slide30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90" Type="http://schemas.openxmlformats.org/officeDocument/2006/relationships/slide" Target="slides/slide189.xml"/><Relationship Id="rId191" Type="http://schemas.openxmlformats.org/officeDocument/2006/relationships/slide" Target="slides/slide190.xml"/><Relationship Id="rId192" Type="http://schemas.openxmlformats.org/officeDocument/2006/relationships/slide" Target="slides/slide191.xml"/><Relationship Id="rId193" Type="http://schemas.openxmlformats.org/officeDocument/2006/relationships/slide" Target="slides/slide192.xml"/><Relationship Id="rId194" Type="http://schemas.openxmlformats.org/officeDocument/2006/relationships/slide" Target="slides/slide193.xml"/><Relationship Id="rId195" Type="http://schemas.openxmlformats.org/officeDocument/2006/relationships/slide" Target="slides/slide194.xml"/><Relationship Id="rId196" Type="http://schemas.openxmlformats.org/officeDocument/2006/relationships/slide" Target="slides/slide195.xml"/><Relationship Id="rId197" Type="http://schemas.openxmlformats.org/officeDocument/2006/relationships/slide" Target="slides/slide196.xml"/><Relationship Id="rId198" Type="http://schemas.openxmlformats.org/officeDocument/2006/relationships/slide" Target="slides/slide197.xml"/><Relationship Id="rId199" Type="http://schemas.openxmlformats.org/officeDocument/2006/relationships/slide" Target="slides/slide198.xml"/><Relationship Id="rId280" Type="http://schemas.openxmlformats.org/officeDocument/2006/relationships/slide" Target="slides/slide279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81" Type="http://schemas.openxmlformats.org/officeDocument/2006/relationships/slide" Target="slides/slide280.xml"/><Relationship Id="rId282" Type="http://schemas.openxmlformats.org/officeDocument/2006/relationships/slide" Target="slides/slide281.xml"/><Relationship Id="rId283" Type="http://schemas.openxmlformats.org/officeDocument/2006/relationships/slide" Target="slides/slide282.xml"/><Relationship Id="rId284" Type="http://schemas.openxmlformats.org/officeDocument/2006/relationships/slide" Target="slides/slide283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220" Type="http://schemas.openxmlformats.org/officeDocument/2006/relationships/slide" Target="slides/slide219.xml"/><Relationship Id="rId221" Type="http://schemas.openxmlformats.org/officeDocument/2006/relationships/slide" Target="slides/slide220.xml"/><Relationship Id="rId222" Type="http://schemas.openxmlformats.org/officeDocument/2006/relationships/slide" Target="slides/slide221.xml"/><Relationship Id="rId223" Type="http://schemas.openxmlformats.org/officeDocument/2006/relationships/slide" Target="slides/slide222.xml"/><Relationship Id="rId224" Type="http://schemas.openxmlformats.org/officeDocument/2006/relationships/slide" Target="slides/slide223.xml"/><Relationship Id="rId225" Type="http://schemas.openxmlformats.org/officeDocument/2006/relationships/slide" Target="slides/slide224.xml"/><Relationship Id="rId226" Type="http://schemas.openxmlformats.org/officeDocument/2006/relationships/slide" Target="slides/slide225.xml"/><Relationship Id="rId227" Type="http://schemas.openxmlformats.org/officeDocument/2006/relationships/slide" Target="slides/slide226.xml"/><Relationship Id="rId228" Type="http://schemas.openxmlformats.org/officeDocument/2006/relationships/slide" Target="slides/slide227.xml"/><Relationship Id="rId229" Type="http://schemas.openxmlformats.org/officeDocument/2006/relationships/slide" Target="slides/slide228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285" Type="http://schemas.openxmlformats.org/officeDocument/2006/relationships/slide" Target="slides/slide284.xml"/><Relationship Id="rId286" Type="http://schemas.openxmlformats.org/officeDocument/2006/relationships/slide" Target="slides/slide285.xml"/><Relationship Id="rId287" Type="http://schemas.openxmlformats.org/officeDocument/2006/relationships/slide" Target="slides/slide286.xml"/><Relationship Id="rId288" Type="http://schemas.openxmlformats.org/officeDocument/2006/relationships/slide" Target="slides/slide287.xml"/><Relationship Id="rId289" Type="http://schemas.openxmlformats.org/officeDocument/2006/relationships/slide" Target="slides/slide288.xml"/><Relationship Id="rId310" Type="http://schemas.openxmlformats.org/officeDocument/2006/relationships/slide" Target="slides/slide309.xml"/><Relationship Id="rId311" Type="http://schemas.openxmlformats.org/officeDocument/2006/relationships/slide" Target="slides/slide310.xml"/><Relationship Id="rId312" Type="http://schemas.openxmlformats.org/officeDocument/2006/relationships/slide" Target="slides/slide311.xml"/><Relationship Id="rId313" Type="http://schemas.openxmlformats.org/officeDocument/2006/relationships/slide" Target="slides/slide312.xml"/><Relationship Id="rId314" Type="http://schemas.openxmlformats.org/officeDocument/2006/relationships/slide" Target="slides/slide313.xml"/><Relationship Id="rId315" Type="http://schemas.openxmlformats.org/officeDocument/2006/relationships/slide" Target="slides/slide314.xml"/><Relationship Id="rId316" Type="http://schemas.openxmlformats.org/officeDocument/2006/relationships/slide" Target="slides/slide315.xml"/><Relationship Id="rId317" Type="http://schemas.openxmlformats.org/officeDocument/2006/relationships/slide" Target="slides/slide316.xml"/><Relationship Id="rId318" Type="http://schemas.openxmlformats.org/officeDocument/2006/relationships/slide" Target="slides/slide317.xml"/><Relationship Id="rId319" Type="http://schemas.openxmlformats.org/officeDocument/2006/relationships/slide" Target="slides/slide318.xml"/><Relationship Id="rId290" Type="http://schemas.openxmlformats.org/officeDocument/2006/relationships/slide" Target="slides/slide289.xml"/><Relationship Id="rId291" Type="http://schemas.openxmlformats.org/officeDocument/2006/relationships/slide" Target="slides/slide290.xml"/><Relationship Id="rId292" Type="http://schemas.openxmlformats.org/officeDocument/2006/relationships/slide" Target="slides/slide291.xml"/><Relationship Id="rId293" Type="http://schemas.openxmlformats.org/officeDocument/2006/relationships/slide" Target="slides/slide292.xml"/><Relationship Id="rId294" Type="http://schemas.openxmlformats.org/officeDocument/2006/relationships/slide" Target="slides/slide293.xml"/><Relationship Id="rId295" Type="http://schemas.openxmlformats.org/officeDocument/2006/relationships/slide" Target="slides/slide294.xml"/><Relationship Id="rId296" Type="http://schemas.openxmlformats.org/officeDocument/2006/relationships/slide" Target="slides/slide295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297" Type="http://schemas.openxmlformats.org/officeDocument/2006/relationships/slide" Target="slides/slide296.xml"/><Relationship Id="rId298" Type="http://schemas.openxmlformats.org/officeDocument/2006/relationships/slide" Target="slides/slide297.xml"/><Relationship Id="rId299" Type="http://schemas.openxmlformats.org/officeDocument/2006/relationships/slide" Target="slides/slide29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230" Type="http://schemas.openxmlformats.org/officeDocument/2006/relationships/slide" Target="slides/slide229.xml"/><Relationship Id="rId231" Type="http://schemas.openxmlformats.org/officeDocument/2006/relationships/slide" Target="slides/slide230.xml"/><Relationship Id="rId232" Type="http://schemas.openxmlformats.org/officeDocument/2006/relationships/slide" Target="slides/slide231.xml"/><Relationship Id="rId233" Type="http://schemas.openxmlformats.org/officeDocument/2006/relationships/slide" Target="slides/slide232.xml"/><Relationship Id="rId234" Type="http://schemas.openxmlformats.org/officeDocument/2006/relationships/slide" Target="slides/slide233.xml"/><Relationship Id="rId235" Type="http://schemas.openxmlformats.org/officeDocument/2006/relationships/slide" Target="slides/slide234.xml"/><Relationship Id="rId236" Type="http://schemas.openxmlformats.org/officeDocument/2006/relationships/slide" Target="slides/slide235.xml"/><Relationship Id="rId237" Type="http://schemas.openxmlformats.org/officeDocument/2006/relationships/slide" Target="slides/slide236.xml"/><Relationship Id="rId238" Type="http://schemas.openxmlformats.org/officeDocument/2006/relationships/slide" Target="slides/slide237.xml"/><Relationship Id="rId239" Type="http://schemas.openxmlformats.org/officeDocument/2006/relationships/slide" Target="slides/slide238.xml"/><Relationship Id="rId320" Type="http://schemas.openxmlformats.org/officeDocument/2006/relationships/slide" Target="slides/slide319.xml"/><Relationship Id="rId321" Type="http://schemas.openxmlformats.org/officeDocument/2006/relationships/slide" Target="slides/slide320.xml"/><Relationship Id="rId322" Type="http://schemas.openxmlformats.org/officeDocument/2006/relationships/slide" Target="slides/slide321.xml"/><Relationship Id="rId323" Type="http://schemas.openxmlformats.org/officeDocument/2006/relationships/slide" Target="slides/slide322.xml"/><Relationship Id="rId324" Type="http://schemas.openxmlformats.org/officeDocument/2006/relationships/slide" Target="slides/slide323.xml"/><Relationship Id="rId325" Type="http://schemas.openxmlformats.org/officeDocument/2006/relationships/slide" Target="slides/slide324.xml"/><Relationship Id="rId326" Type="http://schemas.openxmlformats.org/officeDocument/2006/relationships/slide" Target="slides/slide325.xml"/><Relationship Id="rId327" Type="http://schemas.openxmlformats.org/officeDocument/2006/relationships/slide" Target="slides/slide326.xml"/><Relationship Id="rId328" Type="http://schemas.openxmlformats.org/officeDocument/2006/relationships/slide" Target="slides/slide327.xml"/><Relationship Id="rId329" Type="http://schemas.openxmlformats.org/officeDocument/2006/relationships/slide" Target="slides/slide32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240" Type="http://schemas.openxmlformats.org/officeDocument/2006/relationships/slide" Target="slides/slide239.xml"/><Relationship Id="rId241" Type="http://schemas.openxmlformats.org/officeDocument/2006/relationships/slide" Target="slides/slide240.xml"/><Relationship Id="rId242" Type="http://schemas.openxmlformats.org/officeDocument/2006/relationships/slide" Target="slides/slide241.xml"/><Relationship Id="rId243" Type="http://schemas.openxmlformats.org/officeDocument/2006/relationships/slide" Target="slides/slide242.xml"/><Relationship Id="rId244" Type="http://schemas.openxmlformats.org/officeDocument/2006/relationships/slide" Target="slides/slide243.xml"/><Relationship Id="rId245" Type="http://schemas.openxmlformats.org/officeDocument/2006/relationships/slide" Target="slides/slide244.xml"/><Relationship Id="rId246" Type="http://schemas.openxmlformats.org/officeDocument/2006/relationships/slide" Target="slides/slide245.xml"/><Relationship Id="rId247" Type="http://schemas.openxmlformats.org/officeDocument/2006/relationships/slide" Target="slides/slide246.xml"/><Relationship Id="rId248" Type="http://schemas.openxmlformats.org/officeDocument/2006/relationships/slide" Target="slides/slide247.xml"/><Relationship Id="rId249" Type="http://schemas.openxmlformats.org/officeDocument/2006/relationships/slide" Target="slides/slide248.xml"/><Relationship Id="rId330" Type="http://schemas.openxmlformats.org/officeDocument/2006/relationships/slide" Target="slides/slide329.xml"/><Relationship Id="rId331" Type="http://schemas.openxmlformats.org/officeDocument/2006/relationships/slide" Target="slides/slide330.xml"/><Relationship Id="rId332" Type="http://schemas.openxmlformats.org/officeDocument/2006/relationships/slide" Target="slides/slide331.xml"/><Relationship Id="rId333" Type="http://schemas.openxmlformats.org/officeDocument/2006/relationships/slide" Target="slides/slide332.xml"/><Relationship Id="rId334" Type="http://schemas.openxmlformats.org/officeDocument/2006/relationships/slide" Target="slides/slide333.xml"/><Relationship Id="rId335" Type="http://schemas.openxmlformats.org/officeDocument/2006/relationships/slide" Target="slides/slide334.xml"/><Relationship Id="rId336" Type="http://schemas.openxmlformats.org/officeDocument/2006/relationships/slide" Target="slides/slide335.xml"/><Relationship Id="rId337" Type="http://schemas.openxmlformats.org/officeDocument/2006/relationships/slide" Target="slides/slide336.xml"/><Relationship Id="rId338" Type="http://schemas.openxmlformats.org/officeDocument/2006/relationships/slide" Target="slides/slide337.xml"/><Relationship Id="rId339" Type="http://schemas.openxmlformats.org/officeDocument/2006/relationships/slide" Target="slides/slide33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250" Type="http://schemas.openxmlformats.org/officeDocument/2006/relationships/slide" Target="slides/slide249.xml"/><Relationship Id="rId251" Type="http://schemas.openxmlformats.org/officeDocument/2006/relationships/slide" Target="slides/slide250.xml"/><Relationship Id="rId252" Type="http://schemas.openxmlformats.org/officeDocument/2006/relationships/slide" Target="slides/slide251.xml"/><Relationship Id="rId253" Type="http://schemas.openxmlformats.org/officeDocument/2006/relationships/slide" Target="slides/slide252.xml"/><Relationship Id="rId254" Type="http://schemas.openxmlformats.org/officeDocument/2006/relationships/slide" Target="slides/slide253.xml"/><Relationship Id="rId255" Type="http://schemas.openxmlformats.org/officeDocument/2006/relationships/slide" Target="slides/slide254.xml"/><Relationship Id="rId256" Type="http://schemas.openxmlformats.org/officeDocument/2006/relationships/slide" Target="slides/slide255.xml"/><Relationship Id="rId257" Type="http://schemas.openxmlformats.org/officeDocument/2006/relationships/slide" Target="slides/slide256.xml"/><Relationship Id="rId258" Type="http://schemas.openxmlformats.org/officeDocument/2006/relationships/slide" Target="slides/slide257.xml"/><Relationship Id="rId259" Type="http://schemas.openxmlformats.org/officeDocument/2006/relationships/slide" Target="slides/slide258.xml"/><Relationship Id="rId340" Type="http://schemas.openxmlformats.org/officeDocument/2006/relationships/slide" Target="slides/slide339.xml"/><Relationship Id="rId341" Type="http://schemas.openxmlformats.org/officeDocument/2006/relationships/slide" Target="slides/slide340.xml"/><Relationship Id="rId342" Type="http://schemas.openxmlformats.org/officeDocument/2006/relationships/slide" Target="slides/slide341.xml"/><Relationship Id="rId343" Type="http://schemas.openxmlformats.org/officeDocument/2006/relationships/slide" Target="slides/slide342.xml"/><Relationship Id="rId344" Type="http://schemas.openxmlformats.org/officeDocument/2006/relationships/slide" Target="slides/slide34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8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2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31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1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84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9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19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67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7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EA54C-CABC-514F-AE6C-64F4D741B5D1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CBB26-C809-E945-8728-47CF19177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jpe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jpe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1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e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eg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e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e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e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e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e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eg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eg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jpeg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jpe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jpeg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jpeg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4.jpeg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5.jpeg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jpe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jpe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jpe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jpe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1.jpe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jpeg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3.jpeg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4.jpe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5.jpeg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jpeg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jpeg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jpe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e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jpeg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3.jpeg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eg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eg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eg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9.jpeg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0.jpeg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1.jpeg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2.jpeg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3.jpe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jpe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5.jpeg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eg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e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jpeg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jpeg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jpeg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jpe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jpeg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5.jpeg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6.jpe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8.jpe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9.jpeg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jpeg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1.jpeg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jpe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jpeg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4.jpeg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5.jpeg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6.jpeg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8.jpeg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9.jpeg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jpeg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1.jpeg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jpeg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3.jpeg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4.jpeg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5.jpe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6.jpe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8.jpeg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9.jpeg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0.jpeg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1.jpeg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2.jpeg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3.jpeg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4.jpeg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5.jpeg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6.jpeg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8.jpeg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9.jpeg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jpeg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jpeg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2.jpeg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3.jpeg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4.jpeg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5.jpeg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6.jpeg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8.jpeg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9.jpeg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0.jpe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1.jpeg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2.jpeg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3.jpe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4.jpe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5.jpe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6.jpeg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8.jpeg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9.jpeg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0.jpeg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1.jpeg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2.jpeg"/></Relationships>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3.jpeg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4.jpeg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5.jpeg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6.jpeg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8.jpeg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9.jpeg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0.jpeg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1.jpeg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2.jpeg"/></Relationships>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3.jpeg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4.jpeg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5.jpeg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6.jpeg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8.jpeg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9.jpeg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0.jpeg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1.jpeg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2.jpeg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3.jpeg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4.jpeg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5.jpeg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6.jpeg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8.jpeg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9.jpeg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0.jpeg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1.jpeg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2.jpeg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3.jpeg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4.jpeg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5.jpeg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6.jpeg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8.jpeg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9.jpeg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0.jpeg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1.jpeg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2.jpeg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3.jpeg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4.jpeg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5.jpeg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6.jpeg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8.jpeg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9.jpeg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0.jpeg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1.jpeg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jpeg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3.jpeg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4.jpeg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5.jpeg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6.jpeg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158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579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4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411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8059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5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1307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5483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9451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516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082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3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2409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4711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986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611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599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2590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9038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35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9032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65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295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768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54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556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601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4896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8896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202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0620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390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14613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604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927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10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5335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53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232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904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685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802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4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536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0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864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095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405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322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605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325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66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471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103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2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030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2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755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2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0854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3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57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041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3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544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3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351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3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163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378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793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264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589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8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8775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8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228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128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3018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5410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6460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630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63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9979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4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386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566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5890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682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8573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5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372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298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1138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8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70095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8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211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4754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736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22934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3462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4229653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891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8237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408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875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9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 rot="54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558097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60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302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753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38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2126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339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716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39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429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342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121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43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491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4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510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43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048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1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1965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6903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3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04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45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791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54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042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47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1408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047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299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5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181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60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6821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6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6283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60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2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60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691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36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442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58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924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162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984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60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380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5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871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8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245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8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974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8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493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862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0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027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125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73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111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8031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2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1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2326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1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839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588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2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668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025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919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432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864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954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4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056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35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722" r="-717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435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4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1903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4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81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4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695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5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5987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5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610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5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778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9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908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965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3883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1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058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28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364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8402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1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724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1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7035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3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05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23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81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357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8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-796925" y="274638"/>
            <a:ext cx="10639882" cy="5851525"/>
          </a:xfrm>
        </p:spPr>
      </p:pic>
    </p:spTree>
    <p:extLst>
      <p:ext uri="{BB962C8B-B14F-4D97-AF65-F5344CB8AC3E}">
        <p14:creationId xmlns:p14="http://schemas.microsoft.com/office/powerpoint/2010/main" val="347237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4439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776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7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0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0309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804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>
          <a:xfrm>
            <a:off x="-717550" y="460376"/>
            <a:ext cx="10302154" cy="5665788"/>
          </a:xfrm>
        </p:spPr>
      </p:pic>
    </p:spTree>
    <p:extLst>
      <p:ext uri="{BB962C8B-B14F-4D97-AF65-F5344CB8AC3E}">
        <p14:creationId xmlns:p14="http://schemas.microsoft.com/office/powerpoint/2010/main" val="1278065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8553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8954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2060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352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4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119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274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75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73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309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02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596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694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645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760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321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2840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0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947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616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504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736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867" r="-86371"/>
          <a:stretch/>
        </p:blipFill>
        <p:spPr>
          <a:xfrm>
            <a:off x="1347495" y="1270143"/>
            <a:ext cx="10530265" cy="4856020"/>
          </a:xfrm>
        </p:spPr>
      </p:pic>
    </p:spTree>
    <p:extLst>
      <p:ext uri="{BB962C8B-B14F-4D97-AF65-F5344CB8AC3E}">
        <p14:creationId xmlns:p14="http://schemas.microsoft.com/office/powerpoint/2010/main" val="152678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803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407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1482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83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673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651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724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054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631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52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8086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5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550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37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038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5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188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5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045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5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7438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5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585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5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551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5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133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8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230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4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344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7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457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7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8724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237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62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6681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7374" y="274638"/>
            <a:ext cx="5794375" cy="6009329"/>
          </a:xfrm>
        </p:spPr>
      </p:pic>
    </p:spTree>
    <p:extLst>
      <p:ext uri="{BB962C8B-B14F-4D97-AF65-F5344CB8AC3E}">
        <p14:creationId xmlns:p14="http://schemas.microsoft.com/office/powerpoint/2010/main" val="78569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8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980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522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8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4253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8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518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668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178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668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275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8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760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9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969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9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153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6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15" r="-40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767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66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638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18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9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8260341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0842911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6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267" r="-86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3554742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1976813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9394188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1879394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8945596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649050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2269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58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785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74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613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5692912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4070905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3186635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0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4686641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731643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71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5242437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1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2684403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9747933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2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02279971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2802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505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6578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2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78075304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2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267" r="-86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803603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9230240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982182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2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6980315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797929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104982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7391842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762597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1829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6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40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1524206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9939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3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1668029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0322769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1584261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21126645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3829043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040797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2503173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0090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6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969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8249755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1727818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4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8229134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201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897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4437154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267" r="-862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0492827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568353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695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186115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0462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6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790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610603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5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5018132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3553250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7622207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9962837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953830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21951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696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9837529" y="341994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6912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58" r="-10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5982970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96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7195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506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814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7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7448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97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0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84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536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59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78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47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0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600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1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955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11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984" r="-71219"/>
          <a:stretch/>
        </p:blipFill>
        <p:spPr>
          <a:xfrm>
            <a:off x="770706" y="1417638"/>
            <a:ext cx="9635762" cy="4708525"/>
          </a:xfrm>
        </p:spPr>
      </p:pic>
    </p:spTree>
    <p:extLst>
      <p:ext uri="{BB962C8B-B14F-4D97-AF65-F5344CB8AC3E}">
        <p14:creationId xmlns:p14="http://schemas.microsoft.com/office/powerpoint/2010/main" val="423480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2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598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1151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2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2269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961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2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543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363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59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2598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4428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603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614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172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0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192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2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580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8093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1895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283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5405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44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290" y="1386051"/>
            <a:ext cx="4352865" cy="4541086"/>
          </a:xfrm>
        </p:spPr>
      </p:pic>
    </p:spTree>
    <p:extLst>
      <p:ext uri="{BB962C8B-B14F-4D97-AF65-F5344CB8AC3E}">
        <p14:creationId xmlns:p14="http://schemas.microsoft.com/office/powerpoint/2010/main" val="804894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5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709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2227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8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73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3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760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3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2713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_103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840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8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455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5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193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6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54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6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90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6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3478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0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1313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2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804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108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813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2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238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3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646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2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865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7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893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6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465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6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286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606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57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6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523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015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2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2916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MG_608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9003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8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166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8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629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8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191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114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87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0184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003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2822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0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858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594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15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013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295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7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321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8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143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09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224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0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590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684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262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1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610" r="-106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30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3573</TotalTime>
  <Words>0</Words>
  <Application>Microsoft Macintosh PowerPoint</Application>
  <PresentationFormat>On-screen Show (4:3)</PresentationFormat>
  <Paragraphs>0</Paragraphs>
  <Slides>349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349</vt:i4>
      </vt:variant>
    </vt:vector>
  </HeadingPairs>
  <TitlesOfParts>
    <vt:vector size="3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Rathbun</dc:creator>
  <cp:lastModifiedBy>Kim Rathbun</cp:lastModifiedBy>
  <cp:revision>27</cp:revision>
  <dcterms:created xsi:type="dcterms:W3CDTF">2017-03-14T22:44:40Z</dcterms:created>
  <dcterms:modified xsi:type="dcterms:W3CDTF">2017-07-12T03:59:14Z</dcterms:modified>
</cp:coreProperties>
</file>